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</Types>
</file>

<file path=_rels/.rels><?xml version='1.0' encoding='UTF-8' standalone='no' ?><Relationships xmlns="http://schemas.openxmlformats.org/package/2006/relationships"><Relationship Id="rId3" Type="http://schemas.openxmlformats.org/package/2006/relationships/metadata/core-properties" Target="docProps/core.xml"></Relationship><Relationship Id="rId2" Type="http://schemas.openxmlformats.org/package/2006/relationships/metadata/thumbnail" Target="docProps/thumbnail.jpeg"></Relationship><Relationship Id="rId1" Type="http://schemas.openxmlformats.org/officeDocument/2006/relationships/officeDocument" Target="ppt/presentation.xml"></Relationship><Relationship Id="rId4" Type="http://schemas.openxmlformats.org/officeDocument/2006/relationships/extended-properties" Target="docProps/app.xml"></Relationship><Relationship Id="rId5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1" r:id="rId4"/>
    <p:sldId id="285" r:id="rId5"/>
    <p:sldId id="303" r:id="rId6"/>
    <p:sldId id="307" r:id="rId7"/>
    <p:sldId id="304" r:id="rId8"/>
    <p:sldId id="306" r:id="rId9"/>
    <p:sldId id="305" r:id="rId10"/>
  </p:sldIdLst>
  <p:sldSz cx="9144000" cy="6858000" type="screen4x3"/>
  <p:notesSz cx="6858000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'1.0' encoding='UTF-8' standalone='no' ?><Relationships xmlns="http://schemas.openxmlformats.org/package/2006/relationships"><Relationship Id="rId8" Type="http://schemas.openxmlformats.org/officeDocument/2006/relationships/slide" Target="slides/slide7.xml"></Relationship><Relationship Id="rId13" Type="http://schemas.openxmlformats.org/officeDocument/2006/relationships/theme" Target="theme/theme1.xml"></Relationship><Relationship Id="rId3" Type="http://schemas.openxmlformats.org/officeDocument/2006/relationships/slide" Target="slides/slide2.xml"></Relationship><Relationship Id="rId7" Type="http://schemas.openxmlformats.org/officeDocument/2006/relationships/slide" Target="slides/slide6.xml"></Relationship><Relationship Id="rId12" Type="http://schemas.openxmlformats.org/officeDocument/2006/relationships/viewProps" Target="viewProps.xml"></Relationship><Relationship Id="rId2" Type="http://schemas.openxmlformats.org/officeDocument/2006/relationships/slide" Target="slides/slide1.xml"></Relationship><Relationship Id="rId1" Type="http://schemas.openxmlformats.org/officeDocument/2006/relationships/slideMaster" Target="slideMasters/slideMaster1.xml"></Relationship><Relationship Id="rId6" Type="http://schemas.openxmlformats.org/officeDocument/2006/relationships/slide" Target="slides/slide5.xml"></Relationship><Relationship Id="rId11" Type="http://schemas.openxmlformats.org/officeDocument/2006/relationships/presProps" Target="presProps.xml"></Relationship><Relationship Id="rId5" Type="http://schemas.openxmlformats.org/officeDocument/2006/relationships/slide" Target="slides/slide4.xml"></Relationship><Relationship Id="rId10" Type="http://schemas.openxmlformats.org/officeDocument/2006/relationships/slide" Target="slides/slide9.xml"></Relationship><Relationship Id="rId4" Type="http://schemas.openxmlformats.org/officeDocument/2006/relationships/slide" Target="slides/slide3.xml"></Relationship><Relationship Id="rId9" Type="http://schemas.openxmlformats.org/officeDocument/2006/relationships/slide" Target="slides/slide8.xml"></Relationship><Relationship Id="rId14" Type="http://schemas.openxmlformats.org/officeDocument/2006/relationships/tableStyles" Target="tableStyles.xml"></Relationship><Relationship Id="rId15" Type="http://schemas.openxmlformats.org/officeDocument/2006/relationships/customXml" Target="../customXml/item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MKS Prozesse Einkauf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3200"/>
              <a:t>SAP </a:t>
            </a:r>
            <a:r>
              <a:rPr lang="de-DE" sz="3200" dirty="0"/>
              <a:t>Bestellanforderung </a:t>
            </a:r>
          </a:p>
        </p:txBody>
      </p:sp>
    </p:spTree>
    <p:extLst>
      <p:ext uri="{BB962C8B-B14F-4D97-AF65-F5344CB8AC3E}">
        <p14:creationId xmlns:p14="http://schemas.microsoft.com/office/powerpoint/2010/main" val="239952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Bestellprozess neu - Bestellanforderung im SAP System</a:t>
            </a:r>
          </a:p>
          <a:p>
            <a:pPr marL="0" indent="0">
              <a:buNone/>
            </a:pPr>
            <a:r>
              <a:rPr lang="de-DE" sz="2000" dirty="0"/>
              <a:t>	</a:t>
            </a:r>
          </a:p>
          <a:p>
            <a:pPr marL="742950" marR="0" lvl="1" indent="-28575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Schulung 1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Bestellanforderungen </a:t>
            </a:r>
            <a:r>
              <a:rPr lang="de-DE" sz="1600" dirty="0"/>
              <a:t>Freitext kontiert (</a:t>
            </a:r>
            <a:r>
              <a:rPr lang="de-DE" sz="1200" dirty="0"/>
              <a:t>Projekt, Auftrag)</a:t>
            </a:r>
          </a:p>
          <a:p>
            <a:pPr lvl="2"/>
            <a:r>
              <a:rPr lang="de-DE" sz="1600" dirty="0"/>
              <a:t>Bestellanforderung Daten (</a:t>
            </a:r>
            <a:r>
              <a:rPr lang="de-DE" sz="1200" dirty="0"/>
              <a:t>Warengruppen, Einkäufergruppe, Lieferant)</a:t>
            </a:r>
          </a:p>
          <a:p>
            <a:pPr lvl="2"/>
            <a:r>
              <a:rPr lang="de-DE" sz="1600" dirty="0"/>
              <a:t>Bestellanforderung Funktionen (</a:t>
            </a:r>
            <a:r>
              <a:rPr lang="de-DE" sz="1200" dirty="0"/>
              <a:t>ME51N Anlegen BANF, ME52N Ändern BANF, ME53N Anzeigen BANF) </a:t>
            </a:r>
          </a:p>
          <a:p>
            <a:pPr lvl="1"/>
            <a:r>
              <a:rPr lang="de-DE" sz="2000" dirty="0"/>
              <a:t>Schulung 2</a:t>
            </a:r>
          </a:p>
          <a:p>
            <a:pPr lvl="2"/>
            <a:r>
              <a:rPr lang="de-DE" sz="1600" dirty="0"/>
              <a:t>Belegübersicht Selektionsvariante </a:t>
            </a:r>
          </a:p>
          <a:p>
            <a:pPr lvl="3"/>
            <a:r>
              <a:rPr lang="de-DE" sz="1200" dirty="0"/>
              <a:t>Meine Bestellanforderung	</a:t>
            </a:r>
          </a:p>
          <a:p>
            <a:pPr lvl="3"/>
            <a:r>
              <a:rPr lang="de-DE" sz="1200" dirty="0"/>
              <a:t>Bestellanforderungen (Einkäufergruppe, Warengruppe, Wunschlieferant, Datum)</a:t>
            </a:r>
          </a:p>
          <a:p>
            <a:pPr lvl="2"/>
            <a:r>
              <a:rPr lang="de-DE" sz="1600" dirty="0"/>
              <a:t>Belegübersicht Layout</a:t>
            </a:r>
          </a:p>
          <a:p>
            <a:pPr lvl="2"/>
            <a:r>
              <a:rPr lang="de-DE" sz="1600" dirty="0"/>
              <a:t>Freigabe BANF</a:t>
            </a:r>
          </a:p>
          <a:p>
            <a:pPr marL="1371600" lvl="3" indent="0">
              <a:buNone/>
            </a:pPr>
            <a:endParaRPr lang="de-DE" sz="1200" dirty="0"/>
          </a:p>
          <a:p>
            <a:pPr lvl="2"/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448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/>
              <a:t>Bestellprozess neu - Bestellanforderung im SAP System</a:t>
            </a:r>
          </a:p>
          <a:p>
            <a:pPr marL="0" indent="0">
              <a:buNone/>
            </a:pPr>
            <a:r>
              <a:rPr lang="de-DE" sz="2000" dirty="0"/>
              <a:t>	</a:t>
            </a:r>
          </a:p>
          <a:p>
            <a:pPr lvl="1"/>
            <a:r>
              <a:rPr lang="de-DE" sz="2000" dirty="0"/>
              <a:t>Schulung 3 Auswertungen für BANFen</a:t>
            </a:r>
          </a:p>
          <a:p>
            <a:pPr lvl="2"/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Listanzeige Allgemein 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Transaktion ME5A </a:t>
            </a:r>
          </a:p>
          <a:p>
            <a:pPr lvl="3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Selektionsvariante</a:t>
            </a:r>
          </a:p>
          <a:p>
            <a:pPr lvl="3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Layout</a:t>
            </a:r>
            <a:endParaRPr lang="de-DE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de-DE" sz="1600" dirty="0"/>
              <a:t>Listanzeigen zur Kontierung </a:t>
            </a:r>
          </a:p>
          <a:p>
            <a:pPr lvl="3"/>
            <a:r>
              <a:rPr lang="de-DE" sz="1200" dirty="0"/>
              <a:t>ME2K „BANFen zur Kontierung allgemein“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Selektionsvariante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Layout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de-DE" sz="1600" dirty="0"/>
              <a:t>Listanzeigen zur Kontierung </a:t>
            </a:r>
            <a:r>
              <a:rPr lang="de-DE" sz="1200" dirty="0"/>
              <a:t>ME5J „BANFen zur Kontierung Projekt“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Selektionsvariante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Layout</a:t>
            </a:r>
            <a:endParaRPr lang="de-DE" sz="1200" dirty="0"/>
          </a:p>
          <a:p>
            <a:pPr marL="1371600" lvl="3" indent="0">
              <a:buNone/>
            </a:pPr>
            <a:endParaRPr lang="de-DE" sz="1200" dirty="0"/>
          </a:p>
          <a:p>
            <a:pPr marL="914400" lvl="2" indent="0">
              <a:buNone/>
            </a:pPr>
            <a:r>
              <a:rPr lang="de-DE" sz="1600" dirty="0"/>
              <a:t>(Verfügbarkeitsprüfung Budget Auftrag - zurückgestellt)</a:t>
            </a:r>
          </a:p>
          <a:p>
            <a:pPr marL="1371600" lvl="3" indent="0">
              <a:buNone/>
            </a:pPr>
            <a:endParaRPr lang="de-DE" sz="1200" dirty="0"/>
          </a:p>
          <a:p>
            <a:pPr lvl="2"/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77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/>
              <a:t>Menü BANF – BANF Listanzeigen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520FD-6429-41AB-83D9-0A73D663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..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AT" sz="2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1F60179-6A02-475D-8CC6-CFD48191DF97}"/>
              </a:ext>
            </a:extLst>
          </p:cNvPr>
          <p:cNvGrpSpPr/>
          <p:nvPr/>
        </p:nvGrpSpPr>
        <p:grpSpPr>
          <a:xfrm>
            <a:off x="1619672" y="1629957"/>
            <a:ext cx="4000500" cy="3352800"/>
            <a:chOff x="1619672" y="1629957"/>
            <a:chExt cx="4000500" cy="335280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0A8A018-8693-4EC8-B55A-64B5C62D6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672" y="1629957"/>
              <a:ext cx="4000500" cy="3352800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4DEBBD9-15A9-4380-B87A-399C300F3D81}"/>
                </a:ext>
              </a:extLst>
            </p:cNvPr>
            <p:cNvSpPr txBox="1"/>
            <p:nvPr/>
          </p:nvSpPr>
          <p:spPr>
            <a:xfrm>
              <a:off x="3402000" y="3924000"/>
              <a:ext cx="1710000" cy="2933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DED1509-ED4F-410A-909E-1141687DCEDF}"/>
                </a:ext>
              </a:extLst>
            </p:cNvPr>
            <p:cNvSpPr txBox="1"/>
            <p:nvPr/>
          </p:nvSpPr>
          <p:spPr>
            <a:xfrm>
              <a:off x="3492000" y="4464001"/>
              <a:ext cx="1980000" cy="5187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61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3600" dirty="0"/>
              <a:t>BANF Listanzeigen Allgemein - Standardvariante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520FD-6429-41AB-83D9-0A73D663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AT" sz="2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6574700-DCD4-4A3B-A4DD-D366869E4DC6}"/>
              </a:ext>
            </a:extLst>
          </p:cNvPr>
          <p:cNvGrpSpPr/>
          <p:nvPr/>
        </p:nvGrpSpPr>
        <p:grpSpPr>
          <a:xfrm>
            <a:off x="552525" y="1976691"/>
            <a:ext cx="4779742" cy="4214864"/>
            <a:chOff x="552525" y="1976691"/>
            <a:chExt cx="4779742" cy="421486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EBECF0E-E849-44FA-9821-2F971DEFB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525" y="1976691"/>
              <a:ext cx="4779742" cy="4214864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4DEBBD9-15A9-4380-B87A-399C300F3D81}"/>
                </a:ext>
              </a:extLst>
            </p:cNvPr>
            <p:cNvSpPr txBox="1"/>
            <p:nvPr/>
          </p:nvSpPr>
          <p:spPr>
            <a:xfrm>
              <a:off x="552525" y="2259000"/>
              <a:ext cx="990000" cy="2033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86693E5C-CF9E-45B0-8C84-7485525FB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008" y="3489727"/>
            <a:ext cx="3690000" cy="27018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DED1509-ED4F-410A-909E-1141687DCEDF}"/>
              </a:ext>
            </a:extLst>
          </p:cNvPr>
          <p:cNvSpPr txBox="1"/>
          <p:nvPr/>
        </p:nvSpPr>
        <p:spPr>
          <a:xfrm>
            <a:off x="4915008" y="3489726"/>
            <a:ext cx="1456992" cy="11992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17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3DB45FE-22CF-4975-A7A5-0E033B637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43" y="2065268"/>
            <a:ext cx="8381914" cy="31680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3600" dirty="0"/>
              <a:t>BANF Listanzeigen Allgemein - Standardlayout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520FD-6429-41AB-83D9-0A73D663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50905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3600" dirty="0"/>
              <a:t>BANF Listanzeigen Allgemein - Benutzervariante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520FD-6429-41AB-83D9-0A73D663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dirty="0"/>
              <a:t>Variante auswählen: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4F9664B-2371-4D47-980F-044B1EF5AE42}"/>
              </a:ext>
            </a:extLst>
          </p:cNvPr>
          <p:cNvGrpSpPr/>
          <p:nvPr/>
        </p:nvGrpSpPr>
        <p:grpSpPr>
          <a:xfrm>
            <a:off x="3672000" y="1674000"/>
            <a:ext cx="4745340" cy="4182609"/>
            <a:chOff x="552525" y="2126116"/>
            <a:chExt cx="4745340" cy="4182609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F0AFFEE-9BE8-40A0-9F45-4603350A3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525" y="2126116"/>
              <a:ext cx="4745340" cy="4182609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4DEBBD9-15A9-4380-B87A-399C300F3D81}"/>
                </a:ext>
              </a:extLst>
            </p:cNvPr>
            <p:cNvSpPr txBox="1"/>
            <p:nvPr/>
          </p:nvSpPr>
          <p:spPr>
            <a:xfrm>
              <a:off x="857598" y="2394000"/>
              <a:ext cx="225000" cy="2033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DED1509-ED4F-410A-909E-1141687DCEDF}"/>
                </a:ext>
              </a:extLst>
            </p:cNvPr>
            <p:cNvSpPr txBox="1"/>
            <p:nvPr/>
          </p:nvSpPr>
          <p:spPr>
            <a:xfrm>
              <a:off x="612732" y="3609001"/>
              <a:ext cx="2564268" cy="2033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EB3A926F-500E-4739-8445-47B8DE4C5B5C}"/>
                </a:ext>
              </a:extLst>
            </p:cNvPr>
            <p:cNvSpPr txBox="1"/>
            <p:nvPr/>
          </p:nvSpPr>
          <p:spPr>
            <a:xfrm>
              <a:off x="612000" y="4509000"/>
              <a:ext cx="4004999" cy="2033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CED520-EBAD-45D8-B9CE-AC75C1B7691C}"/>
              </a:ext>
            </a:extLst>
          </p:cNvPr>
          <p:cNvGrpSpPr/>
          <p:nvPr/>
        </p:nvGrpSpPr>
        <p:grpSpPr>
          <a:xfrm>
            <a:off x="567000" y="2179158"/>
            <a:ext cx="2719800" cy="2158763"/>
            <a:chOff x="5563740" y="1809000"/>
            <a:chExt cx="2719800" cy="2158763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96A4D7B-E5A9-46C5-A7B5-DA4C6AAC7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511"/>
            <a:stretch/>
          </p:blipFill>
          <p:spPr>
            <a:xfrm>
              <a:off x="5563740" y="1809000"/>
              <a:ext cx="2719800" cy="2158763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973A73B-D633-4D64-9CF4-491293575BA5}"/>
                </a:ext>
              </a:extLst>
            </p:cNvPr>
            <p:cNvSpPr txBox="1"/>
            <p:nvPr/>
          </p:nvSpPr>
          <p:spPr>
            <a:xfrm>
              <a:off x="5663640" y="2797951"/>
              <a:ext cx="2520000" cy="1808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6682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/>
              <a:t>BANF Listanzeigen  - Layout auswählen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520FD-6429-41AB-83D9-0A73D663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7" y="15623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..</a:t>
            </a:r>
          </a:p>
          <a:p>
            <a:pPr marL="0" indent="0">
              <a:buNone/>
            </a:pPr>
            <a:endParaRPr lang="de-AT" sz="20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FFB865B-6E21-48E8-9597-97637C6E9451}"/>
              </a:ext>
            </a:extLst>
          </p:cNvPr>
          <p:cNvGrpSpPr/>
          <p:nvPr/>
        </p:nvGrpSpPr>
        <p:grpSpPr>
          <a:xfrm>
            <a:off x="445533" y="4089829"/>
            <a:ext cx="3979800" cy="1205843"/>
            <a:chOff x="445533" y="4089829"/>
            <a:chExt cx="3979800" cy="120584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3D1B2ED-40E2-44FA-A11E-958114F70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533" y="4089829"/>
              <a:ext cx="3979800" cy="1205843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DED1509-ED4F-410A-909E-1141687DCEDF}"/>
                </a:ext>
              </a:extLst>
            </p:cNvPr>
            <p:cNvSpPr txBox="1"/>
            <p:nvPr/>
          </p:nvSpPr>
          <p:spPr>
            <a:xfrm>
              <a:off x="1471814" y="4119845"/>
              <a:ext cx="1394733" cy="1938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B2A8030-618B-4B44-A9AB-D78499BA65AF}"/>
              </a:ext>
            </a:extLst>
          </p:cNvPr>
          <p:cNvGrpSpPr/>
          <p:nvPr/>
        </p:nvGrpSpPr>
        <p:grpSpPr>
          <a:xfrm>
            <a:off x="461400" y="1783587"/>
            <a:ext cx="4693225" cy="2114999"/>
            <a:chOff x="461400" y="1783587"/>
            <a:chExt cx="4693225" cy="2114999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408B9EA-C9CC-44EA-8C28-B2D77207A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400" y="1783587"/>
              <a:ext cx="4693225" cy="2114999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4DEBBD9-15A9-4380-B87A-399C300F3D81}"/>
                </a:ext>
              </a:extLst>
            </p:cNvPr>
            <p:cNvSpPr txBox="1"/>
            <p:nvPr/>
          </p:nvSpPr>
          <p:spPr>
            <a:xfrm>
              <a:off x="1737000" y="2080605"/>
              <a:ext cx="1575000" cy="2109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EB3A926F-500E-4739-8445-47B8DE4C5B5C}"/>
                </a:ext>
              </a:extLst>
            </p:cNvPr>
            <p:cNvSpPr txBox="1"/>
            <p:nvPr/>
          </p:nvSpPr>
          <p:spPr>
            <a:xfrm>
              <a:off x="519934" y="2681229"/>
              <a:ext cx="4576156" cy="3197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B538BFD8-7162-435C-82D5-995DD1994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23"/>
          <a:stretch/>
        </p:blipFill>
        <p:spPr>
          <a:xfrm>
            <a:off x="4551200" y="4093560"/>
            <a:ext cx="4359865" cy="93634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7A14619-93E9-4DB4-91F0-58DAE885693F}"/>
              </a:ext>
            </a:extLst>
          </p:cNvPr>
          <p:cNvSpPr txBox="1"/>
          <p:nvPr/>
        </p:nvSpPr>
        <p:spPr>
          <a:xfrm>
            <a:off x="5742000" y="4089829"/>
            <a:ext cx="1394733" cy="1938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49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3600" dirty="0"/>
              <a:t>BANF Listanzeigen  Allgemein – Layout benutzerspezifisch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520FD-6429-41AB-83D9-0A73D663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AT" sz="2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3D7DFD-6634-4DB8-A8BD-27D7017FFCB1}"/>
              </a:ext>
            </a:extLst>
          </p:cNvPr>
          <p:cNvGrpSpPr/>
          <p:nvPr/>
        </p:nvGrpSpPr>
        <p:grpSpPr>
          <a:xfrm>
            <a:off x="578469" y="2074852"/>
            <a:ext cx="8242533" cy="3576657"/>
            <a:chOff x="578469" y="2074852"/>
            <a:chExt cx="8242533" cy="357665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4B4127E-CF11-4EF6-81E6-BAF6D8F9A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402" y="2074852"/>
              <a:ext cx="8229600" cy="3576657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4DEBBD9-15A9-4380-B87A-399C300F3D81}"/>
                </a:ext>
              </a:extLst>
            </p:cNvPr>
            <p:cNvSpPr txBox="1"/>
            <p:nvPr/>
          </p:nvSpPr>
          <p:spPr>
            <a:xfrm>
              <a:off x="3177000" y="2709553"/>
              <a:ext cx="533665" cy="2630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DED1509-ED4F-410A-909E-1141687DCEDF}"/>
                </a:ext>
              </a:extLst>
            </p:cNvPr>
            <p:cNvSpPr txBox="1"/>
            <p:nvPr/>
          </p:nvSpPr>
          <p:spPr>
            <a:xfrm>
              <a:off x="927000" y="2740051"/>
              <a:ext cx="533665" cy="2020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EB3A926F-500E-4739-8445-47B8DE4C5B5C}"/>
                </a:ext>
              </a:extLst>
            </p:cNvPr>
            <p:cNvSpPr txBox="1"/>
            <p:nvPr/>
          </p:nvSpPr>
          <p:spPr>
            <a:xfrm>
              <a:off x="578469" y="3006638"/>
              <a:ext cx="8229600" cy="2020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04192307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'1.0' encoding='UTF-8' standalone='no' ?>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f:fields xmlns:f="http://schemas.fabasoft.com/folio/2007/fields" catsources="">
  <f:record>
    <f:field ref="doc_FSCFOLIO_1_1001_FieldDocumentNumber" text=""/>
    <f:field ref="doc_FSCFOLIO_1_1001_FieldSubject" text="" edit="true"/>
    <f:field ref="FSCFOLIO_1_1001_SignaturesFldCtx_FSCFOLIO_1_1001_FieldLastSignature" text=""/>
    <f:field ref="FSCFOLIO_1_1001_SignaturesFldCtx_FSCFOLIO_1_1001_FieldLastSignatureBy" text=""/>
    <f:field ref="FSCFOLIO_1_1001_SignaturesFldCtx_FSCFOLIO_1_1001_FieldLastSignatureAt" date="" text=""/>
    <f:field ref="FSCFOLIO_1_1001_SignaturesFldCtx_FSCFOLIO_1_1001_FieldLastSignatureRemark" text=""/>
    <f:field ref="FSCFOLIO_1_1001_FieldCurrentUser" text="Ludwig Vaitl"/>
    <f:field ref="FSCFOLIO_1_1001_FieldCurrentDate" text="06.04.2022 14:32"/>
    <f:field ref="CCAPRECONFIG_15_1001_Objektname" text="MKS BANF WS3_100322" edit="true"/>
    <f:field ref="DEPRECONFIG_15_1001_Objektname" text="MKS BANF WS3_100322" edit="true"/>
    <f:field ref="objname" text="MKS BANF WS3_100322" edit="true"/>
    <f:field ref="objsubject" text="" edit="true"/>
    <f:field ref="objcreatedby" text="Vaitl, Ludwig"/>
    <f:field ref="objcreatedat" date="2022-03-25T12:34:56" text="25.03.2022 12:34:56"/>
    <f:field ref="objchangedby" text="Vaitl, Ludwig"/>
    <f:field ref="objmodifiedat" date="2022-03-25T12:34:56" text="25.03.2022 12:34:56"/>
    <f:field ref="objprimaryrelated__0_objname" text="BANF" edit="true"/>
    <f:field ref="objprimaryrelated__0_objsubject" text="" edit="true"/>
    <f:field ref="objprimaryrelated__0_objcreatedby" text="Vaitl, Ludwig"/>
    <f:field ref="objprimaryrelated__0_objcreatedat" date="2022-03-24T13:29:52" text="24.03.2022 13:29:52"/>
    <f:field ref="objprimaryrelated__0_objchangedby" text="Vaitl, Ludwig"/>
    <f:field ref="objprimaryrelated__0_objmodifiedat" date="2022-04-01T11:48:37" text="01.04.2022 11:48:37"/>
  </f:record>
  <f:display text="Serienbrief">
    <f:field ref="doc_FSCFOLIO_1_1001_FieldDocumentNumber" text="Dokument Nummer"/>
    <f:field ref="doc_FSCFOLIO_1_1001_FieldSubject" text="Betreff"/>
  </f:display>
  <f:display text="Unterschriften">
    <f:field ref="FSCFOLIO_1_1001_SignaturesFldCtx_FSCFOLIO_1_1001_FieldLastSignature" text="Letzte Unterschrift"/>
    <f:field ref="FSCFOLIO_1_1001_SignaturesFldCtx_FSCFOLIO_1_1001_FieldLastSignatureBy" text="Letzte Unterschrift von"/>
    <f:field ref="FSCFOLIO_1_1001_SignaturesFldCtx_FSCFOLIO_1_1001_FieldLastSignatureAt" text="Letzte Unterschrift am/um"/>
    <f:field ref="FSCFOLIO_1_1001_SignaturesFldCtx_FSCFOLIO_1_1001_FieldLastSignatureRemark" text="Bemerkung der letzten Unterschrift"/>
  </f:display>
  <f:display text="Allgemein">
    <f:field ref="FSCFOLIO_1_1001_FieldCurrentUser" text="Aktueller Benutzer"/>
    <f:field ref="FSCFOLIO_1_1001_FieldCurrentDate" text="Aktueller Zeitpunkt"/>
    <f:field ref="CCAPRECONFIG_15_1001_Objektname" text="Objektname"/>
    <f:field ref="DEPRECONFIG_15_1001_Objektname" text="Objektname"/>
    <f:field ref="objname" text="Name"/>
    <f:field ref="objsubject" text="Betreff (einzeilig)"/>
    <f:field ref="objcreatedby" text="Erzeugt von"/>
    <f:field ref="objcreatedat" text="Erzeugt am/um"/>
    <f:field ref="objchangedby" text="Letzte Änderung von"/>
    <f:field ref="objmodifiedat" text="Letzte Änderung am/um"/>
  </f:display>
  <f:display text="Ursprungsort">
    <f:field ref="objprimaryrelated__0_objname" text="Name"/>
    <f:field ref="objprimaryrelated__0_objsubject" text="Betreff (einzeilig)"/>
    <f:field ref="objprimaryrelated__0_objcreatedby" text="Erzeugt von"/>
    <f:field ref="objprimaryrelated__0_objcreatedat" text="Erzeugt am/um"/>
    <f:field ref="objprimaryrelated__0_objchangedby" text="Letzte Änderung von"/>
    <f:field ref="objprimaryrelated__0_objmodifiedat" text="Letzte Änderung am/um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Bildschirmpräsentation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Larissa-Design</vt:lpstr>
      <vt:lpstr>MKS Prozesse Einkauf</vt:lpstr>
      <vt:lpstr>AGENDA 1</vt:lpstr>
      <vt:lpstr>AGENDA 2</vt:lpstr>
      <vt:lpstr>Menü BANF – BANF Listanzeigen</vt:lpstr>
      <vt:lpstr>BANF Listanzeigen Allgemein - Standardvariante</vt:lpstr>
      <vt:lpstr>BANF Listanzeigen Allgemein - Standardlayout</vt:lpstr>
      <vt:lpstr>BANF Listanzeigen Allgemein - Benutzervariante</vt:lpstr>
      <vt:lpstr>BANF Listanzeigen  - Layout auswählen</vt:lpstr>
      <vt:lpstr>BANF Listanzeigen  Allgemein – Layout benutzerspezifisch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 Konsolidierung Lager</dc:title>
  <dc:creator>Martina Brendel</dc:creator>
  <cp:lastModifiedBy>Martina Brendel</cp:lastModifiedBy>
  <cp:revision>101</cp:revision>
  <cp:lastPrinted>2021-12-08T19:29:49Z</cp:lastPrinted>
  <dcterms:created xsi:type="dcterms:W3CDTF">2016-06-08T12:05:04Z</dcterms:created>
  <dcterms:modified xsi:type="dcterms:W3CDTF">2022-03-25T08:57:37Z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name="FSC#CFGMUENCHEN@15.1700:FileObjname" pid="2" fmtid="{D5CDD505-2E9C-101B-9397-08002B2CF9AE}">
    <vt:lpwstr/>
  </property>
  <property name="FSC#CFGMUENCHEN@15.1700:FileFileReference" pid="3" fmtid="{D5CDD505-2E9C-101B-9397-08002B2CF9AE}">
    <vt:lpwstr/>
  </property>
  <property name="FSC#CFGMUENCHEN@15.1700:FileShortName" pid="4" fmtid="{D5CDD505-2E9C-101B-9397-08002B2CF9AE}">
    <vt:lpwstr/>
  </property>
  <property name="FSC#CFGMUENCHEN@15.1700:FileSubject" pid="5" fmtid="{D5CDD505-2E9C-101B-9397-08002B2CF9AE}">
    <vt:lpwstr/>
  </property>
  <property name="FSC#CFGMUENCHEN@15.1700:ProcedureObjname" pid="6" fmtid="{D5CDD505-2E9C-101B-9397-08002B2CF9AE}">
    <vt:lpwstr/>
  </property>
  <property name="FSC#CFGMUENCHEN@15.1700:ProcedureFileReference" pid="7" fmtid="{D5CDD505-2E9C-101B-9397-08002B2CF9AE}">
    <vt:lpwstr/>
  </property>
  <property name="FSC#CFGMUENCHEN@15.1700:ProcedureShortname" pid="8" fmtid="{D5CDD505-2E9C-101B-9397-08002B2CF9AE}">
    <vt:lpwstr/>
  </property>
  <property name="FSC#CFGMUENCHEN@15.1700:ProcedureSubject" pid="9" fmtid="{D5CDD505-2E9C-101B-9397-08002B2CF9AE}">
    <vt:lpwstr/>
  </property>
  <property name="FSC#CFGMUENCHEN@15.1700:ProcedureRemark" pid="10" fmtid="{D5CDD505-2E9C-101B-9397-08002B2CF9AE}">
    <vt:lpwstr/>
  </property>
  <property name="FSC#CFGMUENCHEN@15.1700:ProcedureCostCenter" pid="11" fmtid="{D5CDD505-2E9C-101B-9397-08002B2CF9AE}">
    <vt:lpwstr/>
  </property>
  <property name="FSC#CFGMUENCHEN@15.1700:ProcedureInvoiceItemsTotalSum" pid="12" fmtid="{D5CDD505-2E9C-101B-9397-08002B2CF9AE}">
    <vt:lpwstr/>
  </property>
  <property name="FSC#CFGMUENCHEN@15.1700:DocumentObjname" pid="13" fmtid="{D5CDD505-2E9C-101B-9397-08002B2CF9AE}">
    <vt:lpwstr/>
  </property>
  <property name="FSC#CFGMUENCHEN@15.1700:DocumentFileReference" pid="14" fmtid="{D5CDD505-2E9C-101B-9397-08002B2CF9AE}">
    <vt:lpwstr/>
  </property>
  <property name="FSC#CFGMUENCHEN@15.1700:DocumentShortname" pid="15" fmtid="{D5CDD505-2E9C-101B-9397-08002B2CF9AE}">
    <vt:lpwstr/>
  </property>
  <property name="FSC#CFGMUENCHEN@15.1700:DocumentSubject" pid="16" fmtid="{D5CDD505-2E9C-101B-9397-08002B2CF9AE}">
    <vt:lpwstr/>
  </property>
  <property name="FSC#CFGMUENCHEN@15.1700:IncomingForeignNr" pid="17" fmtid="{D5CDD505-2E9C-101B-9397-08002B2CF9AE}">
    <vt:lpwstr/>
  </property>
  <property name="FSC#CFGMUENCHEN@15.1700:IncomingDelivery" pid="18" fmtid="{D5CDD505-2E9C-101B-9397-08002B2CF9AE}">
    <vt:lpwstr/>
  </property>
  <property name="FSC#CFGMUENCHEN@15.1700:IncomingFirstLetterDate" pid="19" fmtid="{D5CDD505-2E9C-101B-9397-08002B2CF9AE}">
    <vt:lpwstr/>
  </property>
  <property name="FSC#CFGMUENCHEN@15.1700:OutgoingDate" pid="20" fmtid="{D5CDD505-2E9C-101B-9397-08002B2CF9AE}">
    <vt:lpwstr/>
  </property>
  <property name="FSC#CFGMUENCHEN@15.1700:OutgoingTime" pid="21" fmtid="{D5CDD505-2E9C-101B-9397-08002B2CF9AE}">
    <vt:lpwstr/>
  </property>
  <property name="FSC#CFGMUENCHEN@15.1700:DocumentUserObjname" pid="22" fmtid="{D5CDD505-2E9C-101B-9397-08002B2CF9AE}">
    <vt:lpwstr/>
  </property>
  <property name="FSC#CFGMUENCHEN@15.1700:DocumentUserTitle" pid="23" fmtid="{D5CDD505-2E9C-101B-9397-08002B2CF9AE}">
    <vt:lpwstr/>
  </property>
  <property name="FSC#CFGMUENCHEN@15.1700:DocumentUserFirstname" pid="24" fmtid="{D5CDD505-2E9C-101B-9397-08002B2CF9AE}">
    <vt:lpwstr/>
  </property>
  <property name="FSC#CFGMUENCHEN@15.1700:DocumentUserSurname" pid="25" fmtid="{D5CDD505-2E9C-101B-9397-08002B2CF9AE}">
    <vt:lpwstr/>
  </property>
  <property name="FSC#CFGMUENCHEN@15.1700:DocumentUserSex" pid="26" fmtid="{D5CDD505-2E9C-101B-9397-08002B2CF9AE}">
    <vt:lpwstr/>
  </property>
  <property name="FSC#CFGMUENCHEN@15.1700:DocumentUserEmail" pid="27" fmtid="{D5CDD505-2E9C-101B-9397-08002B2CF9AE}">
    <vt:lpwstr/>
  </property>
  <property name="FSC#CFGMUENCHEN@15.1700:DocumentUserFax" pid="28" fmtid="{D5CDD505-2E9C-101B-9397-08002B2CF9AE}">
    <vt:lpwstr/>
  </property>
  <property name="FSC#CFGMUENCHEN@15.1700:DocumentUserOffice" pid="29" fmtid="{D5CDD505-2E9C-101B-9397-08002B2CF9AE}">
    <vt:lpwstr/>
  </property>
  <property name="FSC#CFGMUENCHEN@15.1700:DocumentUserPrivate" pid="30" fmtid="{D5CDD505-2E9C-101B-9397-08002B2CF9AE}">
    <vt:lpwstr/>
  </property>
  <property name="FSC#CFGMUENCHEN@15.1700:DocumentUserMobile" pid="31" fmtid="{D5CDD505-2E9C-101B-9397-08002B2CF9AE}">
    <vt:lpwstr/>
  </property>
  <property name="FSC#CFGMUENCHEN@15.1700:DocumentOrgEmail" pid="32" fmtid="{D5CDD505-2E9C-101B-9397-08002B2CF9AE}">
    <vt:lpwstr/>
  </property>
  <property name="FSC#CFGMUENCHEN@15.1700:DocumentOrgFax" pid="33" fmtid="{D5CDD505-2E9C-101B-9397-08002B2CF9AE}">
    <vt:lpwstr/>
  </property>
  <property name="FSC#CFGMUENCHEN@15.1700:DocumentOrgTel" pid="34" fmtid="{D5CDD505-2E9C-101B-9397-08002B2CF9AE}">
    <vt:lpwstr/>
  </property>
  <property name="FSC#CFGMUENCHEN@15.1700:DocumentOrgName" pid="35" fmtid="{D5CDD505-2E9C-101B-9397-08002B2CF9AE}">
    <vt:lpwstr/>
  </property>
  <property name="FSC#CFGMUENCHEN@15.1700:DocumentFinalUser" pid="36" fmtid="{D5CDD505-2E9C-101B-9397-08002B2CF9AE}">
    <vt:lpwstr/>
  </property>
  <property name="FSC#CFGMUENCHEN@15.1700:DocumentFinalUserFirstname" pid="37" fmtid="{D5CDD505-2E9C-101B-9397-08002B2CF9AE}">
    <vt:lpwstr/>
  </property>
  <property name="FSC#CFGMUENCHEN@15.1700:DocumentFinalUserSurname" pid="38" fmtid="{D5CDD505-2E9C-101B-9397-08002B2CF9AE}">
    <vt:lpwstr/>
  </property>
  <property name="FSC#CFGMUENCHEN@15.1700:DocumentFinalDate" pid="39" fmtid="{D5CDD505-2E9C-101B-9397-08002B2CF9AE}">
    <vt:lpwstr/>
  </property>
  <property name="FSC#CFGMUENCHEN@15.1700:Recipients" pid="40" fmtid="{D5CDD505-2E9C-101B-9397-08002B2CF9AE}">
    <vt:lpwstr/>
  </property>
  <property name="FSC#CFGMUENCHEN@15.1700:CopyRecipients" pid="41" fmtid="{D5CDD505-2E9C-101B-9397-08002B2CF9AE}">
    <vt:lpwstr/>
  </property>
  <property name="FSC#CFGMUENCHEN@15.1700:AddrCategory" pid="42" fmtid="{D5CDD505-2E9C-101B-9397-08002B2CF9AE}">
    <vt:lpwstr/>
  </property>
  <property name="FSC#CFGMUENCHEN@15.1700:AddrTransMedia" pid="43" fmtid="{D5CDD505-2E9C-101B-9397-08002B2CF9AE}">
    <vt:lpwstr/>
  </property>
  <property name="FSC#CFGMUENCHEN@15.1700:AddrNote" pid="44" fmtid="{D5CDD505-2E9C-101B-9397-08002B2CF9AE}">
    <vt:lpwstr/>
  </property>
  <property name="FSC#CFGMUENCHEN@15.1700:AddrSalutation" pid="45" fmtid="{D5CDD505-2E9C-101B-9397-08002B2CF9AE}">
    <vt:lpwstr/>
  </property>
  <property name="FSC#CFGMUENCHEN@15.1700:AddrTitle" pid="46" fmtid="{D5CDD505-2E9C-101B-9397-08002B2CF9AE}">
    <vt:lpwstr/>
  </property>
  <property name="FSC#CFGMUENCHEN@15.1700:AddrSurname" pid="47" fmtid="{D5CDD505-2E9C-101B-9397-08002B2CF9AE}">
    <vt:lpwstr/>
  </property>
  <property name="FSC#CFGMUENCHEN@15.1700:AddrName" pid="48" fmtid="{D5CDD505-2E9C-101B-9397-08002B2CF9AE}">
    <vt:lpwstr/>
  </property>
  <property name="FSC#CFGMUENCHEN@15.1700:AddrGender" pid="49" fmtid="{D5CDD505-2E9C-101B-9397-08002B2CF9AE}">
    <vt:lpwstr/>
  </property>
  <property name="FSC#CFGMUENCHEN@15.1700:AddrSpouse" pid="50" fmtid="{D5CDD505-2E9C-101B-9397-08002B2CF9AE}">
    <vt:lpwstr/>
  </property>
  <property name="FSC#CFGMUENCHEN@15.1700:AddrOrganizationName" pid="51" fmtid="{D5CDD505-2E9C-101B-9397-08002B2CF9AE}">
    <vt:lpwstr/>
  </property>
  <property name="FSC#CFGMUENCHEN@15.1700:AddrOrganizationShortName" pid="52" fmtid="{D5CDD505-2E9C-101B-9397-08002B2CF9AE}">
    <vt:lpwstr/>
  </property>
  <property name="FSC#CFGMUENCHEN@15.1700:AddrCareOf" pid="53" fmtid="{D5CDD505-2E9C-101B-9397-08002B2CF9AE}">
    <vt:lpwstr/>
  </property>
  <property name="FSC#CFGMUENCHEN@15.1700:AddrStreet" pid="54" fmtid="{D5CDD505-2E9C-101B-9397-08002B2CF9AE}">
    <vt:lpwstr/>
  </property>
  <property name="FSC#CFGMUENCHEN@15.1700:AddrPOBoxZIP" pid="55" fmtid="{D5CDD505-2E9C-101B-9397-08002B2CF9AE}">
    <vt:lpwstr/>
  </property>
  <property name="FSC#CFGMUENCHEN@15.1700:AddrPOBox" pid="56" fmtid="{D5CDD505-2E9C-101B-9397-08002B2CF9AE}">
    <vt:lpwstr/>
  </property>
  <property name="FSC#CFGMUENCHEN@15.1700:AddrZIP" pid="57" fmtid="{D5CDD505-2E9C-101B-9397-08002B2CF9AE}">
    <vt:lpwstr/>
  </property>
  <property name="FSC#CFGMUENCHEN@15.1700:AddrCity" pid="58" fmtid="{D5CDD505-2E9C-101B-9397-08002B2CF9AE}">
    <vt:lpwstr/>
  </property>
  <property name="FSC#CFGMUENCHEN@15.1700:AddrState" pid="59" fmtid="{D5CDD505-2E9C-101B-9397-08002B2CF9AE}">
    <vt:lpwstr/>
  </property>
  <property name="FSC#CFGMUENCHEN@15.1700:AddrCountry" pid="60" fmtid="{D5CDD505-2E9C-101B-9397-08002B2CF9AE}">
    <vt:lpwstr/>
  </property>
  <property name="FSC#CFGMUENCHEN@15.1700:AddrEMail" pid="61" fmtid="{D5CDD505-2E9C-101B-9397-08002B2CF9AE}">
    <vt:lpwstr/>
  </property>
  <property name="FSC#CFGMUENCHEN@15.1700:AddrFax" pid="62" fmtid="{D5CDD505-2E9C-101B-9397-08002B2CF9AE}">
    <vt:lpwstr/>
  </property>
  <property name="FSC#CFGMUENCHEN@15.1700:VersionNr" pid="63" fmtid="{D5CDD505-2E9C-101B-9397-08002B2CF9AE}">
    <vt:lpwstr/>
  </property>
  <property name="FSC#CFGMUENCHEN@15.1700:VersionChangedAt" pid="64" fmtid="{D5CDD505-2E9C-101B-9397-08002B2CF9AE}">
    <vt:lpwstr/>
  </property>
  <property name="FSC#CFGMUENCHEN@15.1700:PersFileFirstName" pid="65" fmtid="{D5CDD505-2E9C-101B-9397-08002B2CF9AE}">
    <vt:lpwstr/>
  </property>
  <property name="FSC#CFGMUENCHEN@15.1700:PersFileLastName" pid="66" fmtid="{D5CDD505-2E9C-101B-9397-08002B2CF9AE}">
    <vt:lpwstr/>
  </property>
  <property name="FSC#CFGMUENCHEN@15.1700:PersFileSalutation" pid="67" fmtid="{D5CDD505-2E9C-101B-9397-08002B2CF9AE}">
    <vt:lpwstr/>
  </property>
  <property name="FSC#CFGMUENCHEN@15.1700:PersFileBirthday" pid="68" fmtid="{D5CDD505-2E9C-101B-9397-08002B2CF9AE}">
    <vt:lpwstr/>
  </property>
  <property name="FSC#CFGMUENCHEN@15.1700:PersFileBirthPlace" pid="69" fmtid="{D5CDD505-2E9C-101B-9397-08002B2CF9AE}">
    <vt:lpwstr/>
  </property>
  <property name="FSC#CFGMUENCHEN@15.1700:PersAddrStreet" pid="70" fmtid="{D5CDD505-2E9C-101B-9397-08002B2CF9AE}">
    <vt:lpwstr/>
  </property>
  <property name="FSC#CFGMUENCHEN@15.1700:PersAddrZIP" pid="71" fmtid="{D5CDD505-2E9C-101B-9397-08002B2CF9AE}">
    <vt:lpwstr/>
  </property>
  <property name="FSC#CFGMUENCHEN@15.1700:PersAddrCity" pid="72" fmtid="{D5CDD505-2E9C-101B-9397-08002B2CF9AE}">
    <vt:lpwstr/>
  </property>
  <property name="FSC#CFGMUENCHEN@15.1700:PersAddrState" pid="73" fmtid="{D5CDD505-2E9C-101B-9397-08002B2CF9AE}">
    <vt:lpwstr/>
  </property>
  <property name="FSC#CFGMUENCHEN@15.1700:PersAddrCountry" pid="74" fmtid="{D5CDD505-2E9C-101B-9397-08002B2CF9AE}">
    <vt:lpwstr/>
  </property>
  <property name="FSC#COOELAK@1.1001:Subject" pid="75" fmtid="{D5CDD505-2E9C-101B-9397-08002B2CF9AE}">
    <vt:lpwstr/>
  </property>
  <property name="FSC#COOELAK@1.1001:FileReference" pid="76" fmtid="{D5CDD505-2E9C-101B-9397-08002B2CF9AE}">
    <vt:lpwstr/>
  </property>
  <property name="FSC#COOELAK@1.1001:FileRefYear" pid="77" fmtid="{D5CDD505-2E9C-101B-9397-08002B2CF9AE}">
    <vt:lpwstr/>
  </property>
  <property name="FSC#COOELAK@1.1001:FileRefOrdinal" pid="78" fmtid="{D5CDD505-2E9C-101B-9397-08002B2CF9AE}">
    <vt:lpwstr/>
  </property>
  <property name="FSC#COOELAK@1.1001:FileRefOU" pid="79" fmtid="{D5CDD505-2E9C-101B-9397-08002B2CF9AE}">
    <vt:lpwstr/>
  </property>
  <property name="FSC#COOELAK@1.1001:Organization" pid="80" fmtid="{D5CDD505-2E9C-101B-9397-08002B2CF9AE}">
    <vt:lpwstr/>
  </property>
  <property name="FSC#COOELAK@1.1001:Owner" pid="81" fmtid="{D5CDD505-2E9C-101B-9397-08002B2CF9AE}">
    <vt:lpwstr>Vaitl Ludwig</vt:lpwstr>
  </property>
  <property name="FSC#COOELAK@1.1001:OwnerExtension" pid="82" fmtid="{D5CDD505-2E9C-101B-9397-08002B2CF9AE}">
    <vt:lpwstr>36845</vt:lpwstr>
  </property>
  <property name="FSC#COOELAK@1.1001:OwnerFaxExtension" pid="83" fmtid="{D5CDD505-2E9C-101B-9397-08002B2CF9AE}">
    <vt:lpwstr/>
  </property>
  <property name="FSC#COOELAK@1.1001:DispatchedBy" pid="84" fmtid="{D5CDD505-2E9C-101B-9397-08002B2CF9AE}">
    <vt:lpwstr/>
  </property>
  <property name="FSC#COOELAK@1.1001:DispatchedAt" pid="85" fmtid="{D5CDD505-2E9C-101B-9397-08002B2CF9AE}">
    <vt:lpwstr/>
  </property>
  <property name="FSC#COOELAK@1.1001:ApprovedBy" pid="86" fmtid="{D5CDD505-2E9C-101B-9397-08002B2CF9AE}">
    <vt:lpwstr/>
  </property>
  <property name="FSC#COOELAK@1.1001:ApprovedAt" pid="87" fmtid="{D5CDD505-2E9C-101B-9397-08002B2CF9AE}">
    <vt:lpwstr/>
  </property>
  <property name="FSC#COOELAK@1.1001:Department" pid="88" fmtid="{D5CDD505-2E9C-101B-9397-08002B2CF9AE}">
    <vt:lpwstr>PLAN-SG4-GPAM-AMPM (SG 4 GPAM AM-PM)</vt:lpwstr>
  </property>
  <property name="FSC#COOELAK@1.1001:CreatedAt" pid="89" fmtid="{D5CDD505-2E9C-101B-9397-08002B2CF9AE}">
    <vt:lpwstr>25.03.2022</vt:lpwstr>
  </property>
  <property name="FSC#COOELAK@1.1001:OU" pid="90" fmtid="{D5CDD505-2E9C-101B-9397-08002B2CF9AE}">
    <vt:lpwstr/>
  </property>
  <property name="FSC#COOELAK@1.1001:Priority" pid="91" fmtid="{D5CDD505-2E9C-101B-9397-08002B2CF9AE}">
    <vt:lpwstr> ()</vt:lpwstr>
  </property>
  <property name="FSC#COOELAK@1.1001:ObjBarCode" pid="92" fmtid="{D5CDD505-2E9C-101B-9397-08002B2CF9AE}">
    <vt:lpwstr>*COO.2150.315.5.61382*</vt:lpwstr>
  </property>
  <property name="FSC#COOELAK@1.1001:RefBarCode" pid="93" fmtid="{D5CDD505-2E9C-101B-9397-08002B2CF9AE}">
    <vt:lpwstr/>
  </property>
  <property name="FSC#COOELAK@1.1001:FileRefBarCode" pid="94" fmtid="{D5CDD505-2E9C-101B-9397-08002B2CF9AE}">
    <vt:lpwstr>**</vt:lpwstr>
  </property>
  <property name="FSC#COOELAK@1.1001:ExternalRef" pid="95" fmtid="{D5CDD505-2E9C-101B-9397-08002B2CF9AE}">
    <vt:lpwstr/>
  </property>
  <property name="FSC#COOELAK@1.1001:IncomingNumber" pid="96" fmtid="{D5CDD505-2E9C-101B-9397-08002B2CF9AE}">
    <vt:lpwstr/>
  </property>
  <property name="FSC#COOELAK@1.1001:IncomingSubject" pid="97" fmtid="{D5CDD505-2E9C-101B-9397-08002B2CF9AE}">
    <vt:lpwstr/>
  </property>
  <property name="FSC#COOELAK@1.1001:ProcessResponsible" pid="98" fmtid="{D5CDD505-2E9C-101B-9397-08002B2CF9AE}">
    <vt:lpwstr/>
  </property>
  <property name="FSC#COOELAK@1.1001:ProcessResponsiblePhone" pid="99" fmtid="{D5CDD505-2E9C-101B-9397-08002B2CF9AE}">
    <vt:lpwstr/>
  </property>
  <property name="FSC#COOELAK@1.1001:ProcessResponsibleMail" pid="100" fmtid="{D5CDD505-2E9C-101B-9397-08002B2CF9AE}">
    <vt:lpwstr/>
  </property>
  <property name="FSC#COOELAK@1.1001:ProcessResponsibleFax" pid="101" fmtid="{D5CDD505-2E9C-101B-9397-08002B2CF9AE}">
    <vt:lpwstr/>
  </property>
  <property name="FSC#COOELAK@1.1001:ApproverFirstName" pid="102" fmtid="{D5CDD505-2E9C-101B-9397-08002B2CF9AE}">
    <vt:lpwstr/>
  </property>
  <property name="FSC#COOELAK@1.1001:ApproverSurName" pid="103" fmtid="{D5CDD505-2E9C-101B-9397-08002B2CF9AE}">
    <vt:lpwstr/>
  </property>
  <property name="FSC#COOELAK@1.1001:ApproverTitle" pid="104" fmtid="{D5CDD505-2E9C-101B-9397-08002B2CF9AE}">
    <vt:lpwstr/>
  </property>
  <property name="FSC#COOELAK@1.1001:ExternalDate" pid="105" fmtid="{D5CDD505-2E9C-101B-9397-08002B2CF9AE}">
    <vt:lpwstr/>
  </property>
  <property name="FSC#COOELAK@1.1001:SettlementApprovedAt" pid="106" fmtid="{D5CDD505-2E9C-101B-9397-08002B2CF9AE}">
    <vt:lpwstr/>
  </property>
  <property name="FSC#COOELAK@1.1001:BaseNumber" pid="107" fmtid="{D5CDD505-2E9C-101B-9397-08002B2CF9AE}">
    <vt:lpwstr/>
  </property>
  <property name="FSC#COOELAK@1.1001:CurrentUserRolePos" pid="108" fmtid="{D5CDD505-2E9C-101B-9397-08002B2CF9AE}">
    <vt:lpwstr>Fachadministration</vt:lpwstr>
  </property>
  <property name="FSC#COOELAK@1.1001:CurrentUserEmail" pid="109" fmtid="{D5CDD505-2E9C-101B-9397-08002B2CF9AE}">
    <vt:lpwstr>ludwig.vaitl@muenchen.de</vt:lpwstr>
  </property>
  <property name="FSC#ELAKGOV@1.1001:PersonalSubjGender" pid="110" fmtid="{D5CDD505-2E9C-101B-9397-08002B2CF9AE}">
    <vt:lpwstr/>
  </property>
  <property name="FSC#ELAKGOV@1.1001:PersonalSubjFirstName" pid="111" fmtid="{D5CDD505-2E9C-101B-9397-08002B2CF9AE}">
    <vt:lpwstr/>
  </property>
  <property name="FSC#ELAKGOV@1.1001:PersonalSubjSurName" pid="112" fmtid="{D5CDD505-2E9C-101B-9397-08002B2CF9AE}">
    <vt:lpwstr/>
  </property>
  <property name="FSC#ELAKGOV@1.1001:PersonalSubjSalutation" pid="113" fmtid="{D5CDD505-2E9C-101B-9397-08002B2CF9AE}">
    <vt:lpwstr/>
  </property>
  <property name="FSC#ELAKGOV@1.1001:PersonalSubjAddress" pid="114" fmtid="{D5CDD505-2E9C-101B-9397-08002B2CF9AE}">
    <vt:lpwstr/>
  </property>
  <property name="FSC#ATSTATECFG@1.1001:Office" pid="115" fmtid="{D5CDD505-2E9C-101B-9397-08002B2CF9AE}">
    <vt:lpwstr/>
  </property>
  <property name="FSC#ATSTATECFG@1.1001:Agent" pid="116" fmtid="{D5CDD505-2E9C-101B-9397-08002B2CF9AE}">
    <vt:lpwstr/>
  </property>
  <property name="FSC#ATSTATECFG@1.1001:AgentPhone" pid="117" fmtid="{D5CDD505-2E9C-101B-9397-08002B2CF9AE}">
    <vt:lpwstr/>
  </property>
  <property name="FSC#ATSTATECFG@1.1001:DepartmentFax" pid="118" fmtid="{D5CDD505-2E9C-101B-9397-08002B2CF9AE}">
    <vt:lpwstr/>
  </property>
  <property name="FSC#ATSTATECFG@1.1001:DepartmentEmail" pid="119" fmtid="{D5CDD505-2E9C-101B-9397-08002B2CF9AE}">
    <vt:lpwstr/>
  </property>
  <property name="FSC#ATSTATECFG@1.1001:SubfileDate" pid="120" fmtid="{D5CDD505-2E9C-101B-9397-08002B2CF9AE}">
    <vt:lpwstr/>
  </property>
  <property name="FSC#ATSTATECFG@1.1001:SubfileSubject" pid="121" fmtid="{D5CDD505-2E9C-101B-9397-08002B2CF9AE}">
    <vt:lpwstr/>
  </property>
  <property name="FSC#ATSTATECFG@1.1001:DepartmentZipCode" pid="122" fmtid="{D5CDD505-2E9C-101B-9397-08002B2CF9AE}">
    <vt:lpwstr/>
  </property>
  <property name="FSC#ATSTATECFG@1.1001:DepartmentCountry" pid="123" fmtid="{D5CDD505-2E9C-101B-9397-08002B2CF9AE}">
    <vt:lpwstr/>
  </property>
  <property name="FSC#ATSTATECFG@1.1001:DepartmentCity" pid="124" fmtid="{D5CDD505-2E9C-101B-9397-08002B2CF9AE}">
    <vt:lpwstr/>
  </property>
  <property name="FSC#ATSTATECFG@1.1001:DepartmentStreet" pid="125" fmtid="{D5CDD505-2E9C-101B-9397-08002B2CF9AE}">
    <vt:lpwstr/>
  </property>
  <property name="FSC#CCAPRECONFIGG@15.1001:DepartmentON" pid="126" fmtid="{D5CDD505-2E9C-101B-9397-08002B2CF9AE}">
    <vt:lpwstr/>
  </property>
  <property name="FSC#CCAPRECONFIGG@15.1001:DepartmentWebsite" pid="127" fmtid="{D5CDD505-2E9C-101B-9397-08002B2CF9AE}">
    <vt:lpwstr/>
  </property>
  <property name="FSC#ATSTATECFG@1.1001:DepartmentDVR" pid="128" fmtid="{D5CDD505-2E9C-101B-9397-08002B2CF9AE}">
    <vt:lpwstr/>
  </property>
  <property name="FSC#ATSTATECFG@1.1001:DepartmentUID" pid="129" fmtid="{D5CDD505-2E9C-101B-9397-08002B2CF9AE}">
    <vt:lpwstr/>
  </property>
  <property name="FSC#ATSTATECFG@1.1001:SubfileReference" pid="130" fmtid="{D5CDD505-2E9C-101B-9397-08002B2CF9AE}">
    <vt:lpwstr/>
  </property>
  <property name="FSC#ATSTATECFG@1.1001:Clause" pid="131" fmtid="{D5CDD505-2E9C-101B-9397-08002B2CF9AE}">
    <vt:lpwstr/>
  </property>
  <property name="FSC#ATSTATECFG@1.1001:ApprovedSignature" pid="132" fmtid="{D5CDD505-2E9C-101B-9397-08002B2CF9AE}">
    <vt:lpwstr/>
  </property>
  <property name="FSC#ATSTATECFG@1.1001:BankAccount" pid="133" fmtid="{D5CDD505-2E9C-101B-9397-08002B2CF9AE}">
    <vt:lpwstr/>
  </property>
  <property name="FSC#ATSTATECFG@1.1001:BankAccountOwner" pid="134" fmtid="{D5CDD505-2E9C-101B-9397-08002B2CF9AE}">
    <vt:lpwstr/>
  </property>
  <property name="FSC#ATSTATECFG@1.1001:BankInstitute" pid="135" fmtid="{D5CDD505-2E9C-101B-9397-08002B2CF9AE}">
    <vt:lpwstr/>
  </property>
  <property name="FSC#ATSTATECFG@1.1001:BankAccountID" pid="136" fmtid="{D5CDD505-2E9C-101B-9397-08002B2CF9AE}">
    <vt:lpwstr/>
  </property>
  <property name="FSC#ATSTATECFG@1.1001:BankAccountIBAN" pid="137" fmtid="{D5CDD505-2E9C-101B-9397-08002B2CF9AE}">
    <vt:lpwstr/>
  </property>
  <property name="FSC#ATSTATECFG@1.1001:BankAccountBIC" pid="138" fmtid="{D5CDD505-2E9C-101B-9397-08002B2CF9AE}">
    <vt:lpwstr/>
  </property>
  <property name="FSC#ATSTATECFG@1.1001:BankName" pid="139" fmtid="{D5CDD505-2E9C-101B-9397-08002B2CF9AE}">
    <vt:lpwstr/>
  </property>
  <property name="FSC#CCAPRECONFIG@15.1001:AddrAnrede" pid="140" fmtid="{D5CDD505-2E9C-101B-9397-08002B2CF9AE}">
    <vt:lpwstr/>
  </property>
  <property name="FSC#CCAPRECONFIG@15.1001:AddrTitel" pid="141" fmtid="{D5CDD505-2E9C-101B-9397-08002B2CF9AE}">
    <vt:lpwstr/>
  </property>
  <property name="FSC#CCAPRECONFIG@15.1001:AddrNachgestellter_Titel" pid="142" fmtid="{D5CDD505-2E9C-101B-9397-08002B2CF9AE}">
    <vt:lpwstr/>
  </property>
  <property name="FSC#CCAPRECONFIG@15.1001:AddrVorname" pid="143" fmtid="{D5CDD505-2E9C-101B-9397-08002B2CF9AE}">
    <vt:lpwstr/>
  </property>
  <property name="FSC#CCAPRECONFIG@15.1001:AddrNachname" pid="144" fmtid="{D5CDD505-2E9C-101B-9397-08002B2CF9AE}">
    <vt:lpwstr/>
  </property>
  <property name="FSC#CCAPRECONFIG@15.1001:AddrzH" pid="145" fmtid="{D5CDD505-2E9C-101B-9397-08002B2CF9AE}">
    <vt:lpwstr/>
  </property>
  <property name="FSC#CCAPRECONFIG@15.1001:AddrGeschlecht" pid="146" fmtid="{D5CDD505-2E9C-101B-9397-08002B2CF9AE}">
    <vt:lpwstr/>
  </property>
  <property name="FSC#CCAPRECONFIG@15.1001:AddrStrasse" pid="147" fmtid="{D5CDD505-2E9C-101B-9397-08002B2CF9AE}">
    <vt:lpwstr/>
  </property>
  <property name="FSC#CCAPRECONFIG@15.1001:AddrHausnummer" pid="148" fmtid="{D5CDD505-2E9C-101B-9397-08002B2CF9AE}">
    <vt:lpwstr/>
  </property>
  <property name="FSC#CCAPRECONFIG@15.1001:AddrStiege" pid="149" fmtid="{D5CDD505-2E9C-101B-9397-08002B2CF9AE}">
    <vt:lpwstr/>
  </property>
  <property name="FSC#CCAPRECONFIG@15.1001:AddrStock" pid="150" fmtid="{D5CDD505-2E9C-101B-9397-08002B2CF9AE}">
    <vt:lpwstr/>
  </property>
  <property name="FSC#CCAPRECONFIG@15.1001:AddrTuer" pid="151" fmtid="{D5CDD505-2E9C-101B-9397-08002B2CF9AE}">
    <vt:lpwstr/>
  </property>
  <property name="FSC#CCAPRECONFIG@15.1001:AddrPostfach" pid="152" fmtid="{D5CDD505-2E9C-101B-9397-08002B2CF9AE}">
    <vt:lpwstr/>
  </property>
  <property name="FSC#CCAPRECONFIG@15.1001:AddrPostleitzahl" pid="153" fmtid="{D5CDD505-2E9C-101B-9397-08002B2CF9AE}">
    <vt:lpwstr/>
  </property>
  <property name="FSC#CCAPRECONFIG@15.1001:AddrOrt" pid="154" fmtid="{D5CDD505-2E9C-101B-9397-08002B2CF9AE}">
    <vt:lpwstr/>
  </property>
  <property name="FSC#CCAPRECONFIG@15.1001:AddrLand" pid="155" fmtid="{D5CDD505-2E9C-101B-9397-08002B2CF9AE}">
    <vt:lpwstr/>
  </property>
  <property name="FSC#CCAPRECONFIG@15.1001:AddrEmail" pid="156" fmtid="{D5CDD505-2E9C-101B-9397-08002B2CF9AE}">
    <vt:lpwstr/>
  </property>
  <property name="FSC#CCAPRECONFIG@15.1001:AddrAdresse" pid="157" fmtid="{D5CDD505-2E9C-101B-9397-08002B2CF9AE}">
    <vt:lpwstr/>
  </property>
  <property name="FSC#CCAPRECONFIG@15.1001:AddrFax" pid="158" fmtid="{D5CDD505-2E9C-101B-9397-08002B2CF9AE}">
    <vt:lpwstr/>
  </property>
  <property name="FSC#CCAPRECONFIG@15.1001:AddrOrganisationsname" pid="159" fmtid="{D5CDD505-2E9C-101B-9397-08002B2CF9AE}">
    <vt:lpwstr/>
  </property>
  <property name="FSC#CCAPRECONFIG@15.1001:AddrOrganisationskurzname" pid="160" fmtid="{D5CDD505-2E9C-101B-9397-08002B2CF9AE}">
    <vt:lpwstr/>
  </property>
  <property name="FSC#CCAPRECONFIG@15.1001:AddrAbschriftsbemerkung" pid="161" fmtid="{D5CDD505-2E9C-101B-9397-08002B2CF9AE}">
    <vt:lpwstr/>
  </property>
  <property name="FSC#CCAPRECONFIG@15.1001:AddrName_Zeile_2" pid="162" fmtid="{D5CDD505-2E9C-101B-9397-08002B2CF9AE}">
    <vt:lpwstr/>
  </property>
  <property name="FSC#CCAPRECONFIG@15.1001:AddrName_Zeile_3" pid="163" fmtid="{D5CDD505-2E9C-101B-9397-08002B2CF9AE}">
    <vt:lpwstr/>
  </property>
  <property name="FSC#CCAPRECONFIG@15.1001:AddrPostalischeAdresse" pid="164" fmtid="{D5CDD505-2E9C-101B-9397-08002B2CF9AE}">
    <vt:lpwstr/>
  </property>
  <property name="FSC#CCAPRECONFIG@15.1001:AddrKategorie" pid="165" fmtid="{D5CDD505-2E9C-101B-9397-08002B2CF9AE}">
    <vt:lpwstr/>
  </property>
  <property name="FSC#CCAPRECONFIG@15.1001:AddrRechtsform" pid="166" fmtid="{D5CDD505-2E9C-101B-9397-08002B2CF9AE}">
    <vt:lpwstr/>
  </property>
  <property name="FSC#CCAPRECONFIG@15.1001:AddrZiel" pid="167" fmtid="{D5CDD505-2E9C-101B-9397-08002B2CF9AE}">
    <vt:lpwstr/>
  </property>
  <property name="FSC#CCAPRECONFIG@15.1001:AddrBerufstitel" pid="168" fmtid="{D5CDD505-2E9C-101B-9397-08002B2CF9AE}">
    <vt:lpwstr/>
  </property>
  <property name="FSC#CCAPRECONFIG@15.1001:AddrFunktionsbezeichnung" pid="169" fmtid="{D5CDD505-2E9C-101B-9397-08002B2CF9AE}">
    <vt:lpwstr/>
  </property>
  <property name="FSC#CCAPRECONFIG@15.1001:AddrTelefonnummer" pid="170" fmtid="{D5CDD505-2E9C-101B-9397-08002B2CF9AE}">
    <vt:lpwstr/>
  </property>
  <property name="FSC#CCAPRECONFIG@15.1001:AddrGeburtstag" pid="171" fmtid="{D5CDD505-2E9C-101B-9397-08002B2CF9AE}">
    <vt:lpwstr/>
  </property>
  <property name="FSC#CCAPRECONFIG@15.1001:AddrFirmenbuchnummer" pid="172" fmtid="{D5CDD505-2E9C-101B-9397-08002B2CF9AE}">
    <vt:lpwstr/>
  </property>
  <property name="FSC#CCAPRECONFIG@15.1001:AddrSozialversicherungsnummer" pid="173" fmtid="{D5CDD505-2E9C-101B-9397-08002B2CF9AE}">
    <vt:lpwstr/>
  </property>
  <property name="FSC#CCAPRECONFIG@15.1001:Additional1" pid="174" fmtid="{D5CDD505-2E9C-101B-9397-08002B2CF9AE}">
    <vt:lpwstr/>
  </property>
  <property name="FSC#CCAPRECONFIG@15.1001:Additional2" pid="175" fmtid="{D5CDD505-2E9C-101B-9397-08002B2CF9AE}">
    <vt:lpwstr/>
  </property>
  <property name="FSC#CCAPRECONFIG@15.1001:Additional3" pid="176" fmtid="{D5CDD505-2E9C-101B-9397-08002B2CF9AE}">
    <vt:lpwstr/>
  </property>
  <property name="FSC#CCAPRECONFIG@15.1001:Additional4" pid="177" fmtid="{D5CDD505-2E9C-101B-9397-08002B2CF9AE}">
    <vt:lpwstr/>
  </property>
  <property name="FSC#CCAPRECONFIG@15.1001:Additional5" pid="178" fmtid="{D5CDD505-2E9C-101B-9397-08002B2CF9AE}">
    <vt:lpwstr/>
  </property>
  <property name="FSC#COOELAK@1.1001:ObjectAddressees" pid="179" fmtid="{D5CDD505-2E9C-101B-9397-08002B2CF9AE}">
    <vt:lpwstr/>
  </property>
  <property name="FSC#COOELAK@1.1001:replyreference" pid="180" fmtid="{D5CDD505-2E9C-101B-9397-08002B2CF9AE}">
    <vt:lpwstr/>
  </property>
  <property name="FSC#COOELAK@1.1001:OfficeHours" pid="181" fmtid="{D5CDD505-2E9C-101B-9397-08002B2CF9AE}">
    <vt:lpwstr/>
  </property>
  <property name="FSC#FSCGOVDE@1.1001:FileRefOUEmail" pid="182" fmtid="{D5CDD505-2E9C-101B-9397-08002B2CF9AE}">
    <vt:lpwstr/>
  </property>
  <property name="FSC#FSCGOVDE@1.1001:ProcedureReference" pid="183" fmtid="{D5CDD505-2E9C-101B-9397-08002B2CF9AE}">
    <vt:lpwstr/>
  </property>
  <property name="FSC#FSCGOVDE@1.1001:FileSubject" pid="184" fmtid="{D5CDD505-2E9C-101B-9397-08002B2CF9AE}">
    <vt:lpwstr/>
  </property>
  <property name="FSC#FSCGOVDE@1.1001:ProcedureSubject" pid="185" fmtid="{D5CDD505-2E9C-101B-9397-08002B2CF9AE}">
    <vt:lpwstr/>
  </property>
  <property name="FSC#FSCGOVDE@1.1001:SignFinalVersionBy" pid="186" fmtid="{D5CDD505-2E9C-101B-9397-08002B2CF9AE}">
    <vt:lpwstr/>
  </property>
  <property name="FSC#FSCGOVDE@1.1001:SignFinalVersionAt" pid="187" fmtid="{D5CDD505-2E9C-101B-9397-08002B2CF9AE}">
    <vt:lpwstr/>
  </property>
  <property name="FSC#FSCGOVDE@1.1001:ProcedureRefBarCode" pid="188" fmtid="{D5CDD505-2E9C-101B-9397-08002B2CF9AE}">
    <vt:lpwstr/>
  </property>
  <property name="FSC#FSCGOVDE@1.1001:FileAddSubj" pid="189" fmtid="{D5CDD505-2E9C-101B-9397-08002B2CF9AE}">
    <vt:lpwstr/>
  </property>
  <property name="FSC#FSCGOVDE@1.1001:DocumentSubj" pid="190" fmtid="{D5CDD505-2E9C-101B-9397-08002B2CF9AE}">
    <vt:lpwstr/>
  </property>
  <property name="FSC#FSCGOVDE@1.1001:FileRel" pid="191" fmtid="{D5CDD505-2E9C-101B-9397-08002B2CF9AE}">
    <vt:lpwstr/>
  </property>
  <property name="FSC#DEPRECONFIG@15.1001:DocumentTitle" pid="192" fmtid="{D5CDD505-2E9C-101B-9397-08002B2CF9AE}">
    <vt:lpwstr/>
  </property>
  <property name="FSC#DEPRECONFIG@15.1001:ProcedureTitle" pid="193" fmtid="{D5CDD505-2E9C-101B-9397-08002B2CF9AE}">
    <vt:lpwstr/>
  </property>
  <property name="FSC#DEPRECONFIG@15.1001:AuthorTitle" pid="194" fmtid="{D5CDD505-2E9C-101B-9397-08002B2CF9AE}">
    <vt:lpwstr/>
  </property>
  <property name="FSC#DEPRECONFIG@15.1001:AuthorSalution" pid="195" fmtid="{D5CDD505-2E9C-101B-9397-08002B2CF9AE}">
    <vt:lpwstr/>
  </property>
  <property name="FSC#DEPRECONFIG@15.1001:AuthorName" pid="196" fmtid="{D5CDD505-2E9C-101B-9397-08002B2CF9AE}">
    <vt:lpwstr>Ludwig Vaitl</vt:lpwstr>
  </property>
  <property name="FSC#DEPRECONFIG@15.1001:AuthorMail" pid="197" fmtid="{D5CDD505-2E9C-101B-9397-08002B2CF9AE}">
    <vt:lpwstr>ludwig.vaitl@muenchen.de</vt:lpwstr>
  </property>
  <property name="FSC#DEPRECONFIG@15.1001:AuthorTelephone" pid="198" fmtid="{D5CDD505-2E9C-101B-9397-08002B2CF9AE}">
    <vt:lpwstr>+49 (89) 233-36845</vt:lpwstr>
  </property>
  <property name="FSC#DEPRECONFIG@15.1001:AuthorFax" pid="199" fmtid="{D5CDD505-2E9C-101B-9397-08002B2CF9AE}">
    <vt:lpwstr/>
  </property>
  <property name="FSC#DEPRECONFIG@15.1001:AuthorOE" pid="200" fmtid="{D5CDD505-2E9C-101B-9397-08002B2CF9AE}">
    <vt:lpwstr/>
  </property>
  <property name="FSC#COOSYSTEM@1.1:Container" pid="201" fmtid="{D5CDD505-2E9C-101B-9397-08002B2CF9AE}">
    <vt:lpwstr>COO.2150.315.5.61382</vt:lpwstr>
  </property>
  <property name="FSC#FSCFOLIO@1.1001:docpropproject" pid="202" fmtid="{D5CDD505-2E9C-101B-9397-08002B2CF9AE}">
    <vt:lpwstr/>
  </property>
</Properties>
</file>